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ADF8A-68B0-4746-87D3-875DC12209AB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1BC1E-50D7-4934-B2A7-FE2D1F96A2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76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1BC1E-50D7-4934-B2A7-FE2D1F96A25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86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39552" y="124272"/>
            <a:ext cx="8604448" cy="67413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04664"/>
            <a:ext cx="67687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МАСТЕР – КЛАСС: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Воспитателя высшей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 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Реутиной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З.А.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« </a:t>
            </a:r>
            <a:r>
              <a:rPr lang="ru-RU" sz="2400" b="1" u="sng" dirty="0" smtClean="0">
                <a:solidFill>
                  <a:srgbClr val="C00000"/>
                </a:solidFill>
              </a:rPr>
              <a:t>ПРИОБЩЕНИЕ ДОШКОЛЬНИКОВ К ЗДОРОВОМУ ОБРАЗУ ЖИЗНИ ЧЕРЕЗ РУССКИЕ НАРОДНЫЕ ИГРЫ</a:t>
            </a:r>
            <a:r>
              <a:rPr lang="ru-RU" sz="2400" u="sng" dirty="0" smtClean="0"/>
              <a:t>»</a:t>
            </a:r>
          </a:p>
          <a:p>
            <a:r>
              <a:rPr lang="ru-RU" u="sng" dirty="0" smtClean="0"/>
              <a:t> </a:t>
            </a:r>
            <a:endParaRPr lang="ru-RU" u="sng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 descr="I:\ПРАЗДНИК ЗАБЫТЫХ ИГР\IMG_791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221088"/>
            <a:ext cx="3851919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:\ПРАЗДНИК ЗАБЫТЫХ ИГР\IMG_793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0"/>
            <a:ext cx="2843808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:\ПРАЗДНИК ЗАБЫТЫХ ИГР\IMG_794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49080"/>
            <a:ext cx="3491881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9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611560" y="784980"/>
            <a:ext cx="7704856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Систематизировать представления педагогов о русских народных играх как о форме приобщения детей к здоровому образу жизни.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Познакомить педагогов с некоторыми русскими народными играми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Закрепить знания участников мастера – класса об организации и проведении подвижных игр.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Повысить профессиональную компетентность участников мастер – класса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4621853"/>
            <a:ext cx="8712968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Участников мастер – класса приглашаю занять свои места.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Добрый день, уважаемые коллеги! Сегодня мастер - класс будет посвящен русским народным играм и их значению в приобщении к здоровому образу жизни дошкольников.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68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68345"/>
            <a:ext cx="864096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Сегодня, как показывает статистика, наблюдается ухудшение здоровья дошкольников. Среди множества причин называют снижение двигательной активности. Проведенные исследования установили, что современные дети много времени   уделяют компьютерным играм. А как мы знаем долгое проведение за монитором компьютера ухудшает осанку, зрение, нервную систему детей. Недостаток движения у дошкольников приводит к потери здоровья.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 всегда считалось одной из высших ценностей человека, основой активной творческой жизни. Крепкое здоровье необходимо педагогу, потому что от него в огромной степени зависит здоровье подрастающего поколения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9512" y="3443838"/>
            <a:ext cx="8640960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коллеги! Я предлагаю вам встать в круг, передавая мячик, друг другу, поделитесь секретами сохранения и укрепления своего здоровья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(Участники мастер – класса выполняют задание)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 теперь расскажите, как вы заботитесь о здоровье своих воспитанников?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(Участники мастер – класса выполняют задание)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417662"/>
            <a:ext cx="871296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Подвижные игры просто необходимы детям дошкольного   возраста - они развивают координацию, благотворно влияя на вестибулярный аппарат, стимулируют кровообращение, укрепляя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систему, способствуют формированию правильной осанки и повышению иммунитета к заболеваниям.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коллеги! Я хочу  доказать вам, что – Русская народная игра это одно из средств приобщения к здоровому образу жизни детей дошкольного возраста.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1520" y="2856019"/>
            <a:ext cx="871296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известно, подвижные игры способствуют развитию речи ребенка, с их помощью обогащается словарный запас, так как игры часто сопровождаются песнями, стихотворениями считалками. В играх совершенствуется эстетическое восприятие мира. Дети познают красоту движений их образность, у них развивается чувство ритма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своей работе при проведении подвижных игр учитываю возрастные особенности детей, физическую подготовленность, количество детей и условия проведен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88385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Каждая игра начинается с выбора водящего. Чаще всего это происходит с помощью считалки. Считалка – это древнее заклинание, позволяющее распределять трудную и опасную работу между людьми. Позже когда человеческая жизнь изменилась, считалка перешла в детскую игру. Она помогает выбрать ведущего, распределить роли весело, без обмана и обид.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47664" y="3182379"/>
            <a:ext cx="63367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Шла коза по мостику и виляла хвостиком.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Зацепила за перила, прямо в речку угодила.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не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верит-это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он, выходи из круга вон!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360258"/>
            <a:ext cx="83529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русские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народные подвижные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играем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прогулке, включаю в непосредственно образовательную деятельность по физической культуре, в развлечениях,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физминутках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Подвижные игры обеспечивают психологическую разрядку, восстанавливают душевное равновесие, избавляют от трансформации негативных эмоций на собственный организм.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Благодаря знакомству с русскими народными играми в детском саду, мы сохраняем свои традиции, передаем будущему поколению, тем самым обеспечиваем духовное здоровье наших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95536" y="4044818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участники собираю снова вас на игры!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«Знакомство», « Ручейки, озёра», «Уголки», «Большой мяч»)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43608" y="493519"/>
            <a:ext cx="7272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хочу поблагодарить, участников мастер- класса   и надеюсь, что смогла   доказать вам, что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«Русская народная игра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одно из средств приобщения к здоровому образу жизни детей дошкольного возраста.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</TotalTime>
  <Words>384</Words>
  <Application>Microsoft Office PowerPoint</Application>
  <PresentationFormat>Экран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</dc:creator>
  <cp:lastModifiedBy>о</cp:lastModifiedBy>
  <cp:revision>12</cp:revision>
  <dcterms:created xsi:type="dcterms:W3CDTF">2018-05-04T10:39:21Z</dcterms:created>
  <dcterms:modified xsi:type="dcterms:W3CDTF">2018-05-21T10:31:19Z</dcterms:modified>
</cp:coreProperties>
</file>